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sldIdLst>
    <p:sldId id="273" r:id="rId5"/>
    <p:sldId id="272" r:id="rId6"/>
    <p:sldId id="274" r:id="rId7"/>
    <p:sldId id="275" r:id="rId8"/>
    <p:sldId id="276" r:id="rId9"/>
    <p:sldId id="277" r:id="rId10"/>
    <p:sldId id="278" r:id="rId11"/>
    <p:sldId id="279" r:id="rId12"/>
    <p:sldId id="282" r:id="rId13"/>
    <p:sldId id="28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AA0BC-6609-4556-8B76-A1EDF3B4E98C}" type="datetimeFigureOut">
              <a:rPr lang="en-US" smtClean="0"/>
              <a:t>8/10/2020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0A596-7141-45E9-836C-E467146705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9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53EF8-F1F1-426B-B0A9-FD4AEE8EDDC7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AAADA-552C-4634-A9B8-C1EEDF253588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A594C05-AA5C-4F09-A6B7-D3A3193AA5D7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7C161-5F1A-4F87-A250-8C55998B83EC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4DB066-BA4C-4ACB-B5EF-D11313F7B512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13D9-FA56-4191-B3D1-0F0946347F7F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99F0-C981-43CA-8461-68A368C933F2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7E3CD-9FEF-4266-9447-6E0BADDDB821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D101-F83B-4D7E-9E34-DC0B18767A58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7F4BB-6FA0-4C2D-AD18-4EF7D955C743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3067F-260F-43C4-A09C-6B48384CFE2B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14FBE5A9-3ED6-497C-9CD0-6F852ECCBD21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andomnerdtutorials.com/arduino-with-pir-motion-sensor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ponents101.com/wireless/esp8266-pinout-configuration-features-datasheet" TargetMode="External"/><Relationship Id="rId5" Type="http://schemas.openxmlformats.org/officeDocument/2006/relationships/hyperlink" Target="https://embetronicx.com/tutorials/rtos/freertos/freertos-porting-for-lpc2148-using-keil/" TargetMode="External"/><Relationship Id="rId4" Type="http://schemas.openxmlformats.org/officeDocument/2006/relationships/hyperlink" Target="https://www.sparkfun.com/datasheets/Components/SMD/nRF24L01Pluss_Preliminary_Product_Specification_v1_0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758CB7-007C-40DF-A901-600703FB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76791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459C3A3-8B02-4FAB-91CE-E81E1BA31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048" y="2059012"/>
            <a:ext cx="12188952" cy="1828800"/>
          </a:xfrm>
          <a:prstGeom prst="rect">
            <a:avLst/>
          </a:prstGeom>
          <a:solidFill>
            <a:schemeClr val="tx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889" y="2147902"/>
            <a:ext cx="11503152" cy="2417118"/>
          </a:xfrm>
        </p:spPr>
        <p:txBody>
          <a:bodyPr>
            <a:normAutofit fontScale="90000"/>
          </a:bodyPr>
          <a:lstStyle/>
          <a:p>
            <a:r>
              <a:rPr lang="en-CA" sz="5300" dirty="0">
                <a:latin typeface="Arial" panose="020B0604020202020204" pitchFamily="34" charset="0"/>
                <a:cs typeface="Arial" panose="020B0604020202020204" pitchFamily="34" charset="0"/>
              </a:rPr>
              <a:t>Integrating Camera &amp; PIR Sensor.</a:t>
            </a:r>
            <a:b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2200" dirty="0">
                <a:latin typeface="Arial" panose="020B0604020202020204" pitchFamily="34" charset="0"/>
                <a:cs typeface="Arial" panose="020B0604020202020204" pitchFamily="34" charset="0"/>
              </a:rPr>
              <a:t>Verifying Software on host system</a:t>
            </a:r>
            <a:br>
              <a:rPr lang="en-CA" dirty="0"/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DB366A7-87C2-43BB-AF03-1AF039EE1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48" y="3887812"/>
            <a:ext cx="12188952" cy="4572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6C232-3134-4C4E-8119-3B970E1C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7926" y="3913632"/>
            <a:ext cx="5142697" cy="1551828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By:-    Group-4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Dixaben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Shah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173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-44450" y="2225040"/>
            <a:ext cx="11582400" cy="4287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CA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Arduino nano and PIR sensor connection. Retrieved from: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hlinkClick r:id="rId3"/>
              </a:rPr>
              <a:t>https://randomnerdtutorials.com/arduino-with-pir-motion-sensor/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nRF24L01 Datasheet PDF. (n.d.). Retrieved from</a:t>
            </a:r>
          </a:p>
          <a:p>
            <a:pPr marL="0" indent="0" algn="just">
              <a:buNone/>
            </a:pPr>
            <a:r>
              <a:rPr lang="en-CA" dirty="0">
                <a:hlinkClick r:id="rId4"/>
              </a:rPr>
              <a:t>https://www.sparkfun.com/datasheets/Components/SMD/nRF24L01Pluss_Preliminary_Product_Specification_v1_0.pdf</a:t>
            </a:r>
            <a:endParaRPr lang="en-CA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/>
              <a:t>FreeRTOS</a:t>
            </a:r>
            <a:r>
              <a:rPr lang="en-US" dirty="0"/>
              <a:t> Porting for LPC2148 Using Keil. (2018, November 15). Retrieved July 13, 2020, from </a:t>
            </a:r>
          </a:p>
          <a:p>
            <a:pPr marL="0" indent="0" algn="just">
              <a:buNone/>
            </a:pPr>
            <a:r>
              <a:rPr lang="en-US" dirty="0">
                <a:hlinkClick r:id="rId5"/>
              </a:rPr>
              <a:t>https://embetronicx.com/tutorials/rtos/freertos/freertos-porting-for-lpc2148-using-keil/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Pinout Configuration ESP8266. Retrieved from </a:t>
            </a:r>
          </a:p>
          <a:p>
            <a:pPr marL="0" indent="0" algn="just">
              <a:buNone/>
            </a:pPr>
            <a:r>
              <a:rPr lang="en-CA" dirty="0">
                <a:hlinkClick r:id="rId6"/>
              </a:rPr>
              <a:t>https://components101.com/wireless/esp8266-pinout-configuration-features-datasheet</a:t>
            </a:r>
            <a:endParaRPr lang="en-CA" dirty="0"/>
          </a:p>
          <a:p>
            <a:pPr algn="just"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CA" dirty="0"/>
          </a:p>
          <a:p>
            <a:pPr algn="just"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83776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Wireless PIR sensor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Pin connection for PIR sensor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NRF24L01 RF transceiver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Connection of NRF24L01 &amp; LPC2148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Pin diagram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Connecting LPC2148 and ESP32- Cam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60782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Wireless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Pir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sensor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Arduino nano is main MCU for making PIR sensor wireless</a:t>
            </a:r>
          </a:p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Output pin of PIR sensor is connected with digital pin of Arduino nano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NRF24L01 is connected to Arduino nano through SPI1.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Pin 1 and Pin 2 of NRF24L01 are connected to ground and VCC respectively.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CE and CSN of NRF24L01 have connection with digital pins- 9 &amp; 10.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CSK and MOSI are mounted on pin 13 &amp; 11 of Arduino nano respectively.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Digital pin 12 is used to make connection with MISO. 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2215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Pin connection for PIR sensor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4C4190-D4A9-4A50-9365-4400E0C6F6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4330" y="1930095"/>
            <a:ext cx="7354958" cy="47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57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-286167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NRF24L01 RF TRANSCEIVER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2400" b="1" dirty="0">
                <a:latin typeface="Arial" panose="020B0604020202020204" pitchFamily="34" charset="0"/>
                <a:cs typeface="Arial" panose="020B0604020202020204" pitchFamily="34" charset="0"/>
              </a:rPr>
              <a:t>Role in the existing Project –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Transmits and receives data from PIR Sensor and LPC 2148 through radio frequency.</a:t>
            </a:r>
          </a:p>
          <a:p>
            <a:pPr marL="0" indent="0">
              <a:buNone/>
            </a:pPr>
            <a:r>
              <a:rPr lang="en-CA" sz="2400" b="1" dirty="0">
                <a:latin typeface="Arial" panose="020B0604020202020204" pitchFamily="34" charset="0"/>
                <a:cs typeface="Arial" panose="020B0604020202020204" pitchFamily="34" charset="0"/>
              </a:rPr>
              <a:t>Ports to be used in interfacing –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 - Chip enable(enables transmitter or receiving mode)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CSN – Chip select not pin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SCK – Serial clock for SPI communication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CLK – Clock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MISO – Master In serial out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MOSI – Master out serial in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29610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Connection of NRF24L01 &amp; LPC2148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NRF24L01 is connected with LPC 2148 through SPI 1 (Serial peripheral interface).</a:t>
            </a:r>
          </a:p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Two GPIO pins are used namely – CE and CSN.</a:t>
            </a:r>
          </a:p>
          <a:p>
            <a:pPr marL="0" indent="0">
              <a:buNone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     1. CE is mounted on port 0 at pin 20.</a:t>
            </a:r>
          </a:p>
          <a:p>
            <a:pPr marL="0" indent="0">
              <a:buNone/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     2. CSN is connected on port 0 at pin 21.       </a:t>
            </a:r>
          </a:p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SCK is connected with SPI 1 on pin 17.</a:t>
            </a:r>
          </a:p>
          <a:p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Connection of MOSI and MISO is done with pin 19 and 18 respectively.</a:t>
            </a:r>
          </a:p>
          <a:p>
            <a:pPr marL="0" indent="0">
              <a:buNone/>
            </a:pP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464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pin</a:t>
            </a:r>
            <a:r>
              <a:rPr lang="en-US" dirty="0"/>
              <a:t>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sz="2400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0D097E-946E-4876-BFFA-BD733B36E5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1650" y="2011680"/>
            <a:ext cx="7366618" cy="432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08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284176"/>
            <a:ext cx="10478999" cy="1508760"/>
          </a:xfrm>
        </p:spPr>
        <p:txBody>
          <a:bodyPr>
            <a:norm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Connecting LPC 2148 and ESP32-CAM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Pin 7(Rx) of ESP 8266 is connected to pin 8 (port 0) of LPC 2148.</a:t>
            </a:r>
          </a:p>
          <a:p>
            <a:pPr algn="just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VCC of ESP 8266 is connected to 3.3V of LPC 2148.</a:t>
            </a:r>
          </a:p>
          <a:p>
            <a:pPr algn="just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Pin 2 (Tx) of ESP 8266 is connected to pin 9 of LPC on port 0.</a:t>
            </a:r>
          </a:p>
          <a:p>
            <a:pPr algn="just"/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Pin 1 is grounded with LPC 2148.</a:t>
            </a:r>
          </a:p>
          <a:p>
            <a:pPr marL="0" indent="0">
              <a:buNone/>
            </a:pP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923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82C51-6401-41AD-B403-D8CC97A70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7DAFB-9973-42DC-88E6-DA49A7B5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Connection</a:t>
            </a:r>
            <a:r>
              <a:rPr lang="en-US" dirty="0"/>
              <a:t> diagram OF THE ENTIRE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1E94-E350-4D58-9FC7-2FB01B50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sz="2400" dirty="0"/>
          </a:p>
          <a:p>
            <a:endParaRPr lang="en-CA" dirty="0"/>
          </a:p>
        </p:txBody>
      </p:sp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B6B611B8-AA54-4135-806C-1D6F150EDF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91" r="-130"/>
          <a:stretch/>
        </p:blipFill>
        <p:spPr>
          <a:xfrm>
            <a:off x="940906" y="2075530"/>
            <a:ext cx="10230678" cy="459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291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934CB3-A97C-40D1-8D7D-5211E1C57C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4E3864-550F-4194-BC9D-CCA442A52D0D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F871927-9856-4138-B7A7-125C4AA7EFD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Banded design</Template>
  <TotalTime>0</TotalTime>
  <Words>466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Banded</vt:lpstr>
      <vt:lpstr>Integrating Camera &amp; PIR Sensor.  Verifying Software on host system </vt:lpstr>
      <vt:lpstr>Contents</vt:lpstr>
      <vt:lpstr>Wireless Pir sensor </vt:lpstr>
      <vt:lpstr>Pin connection for PIR sensor  </vt:lpstr>
      <vt:lpstr>NRF24L01 RF TRANSCEIVER</vt:lpstr>
      <vt:lpstr>Connection of NRF24L01 &amp; LPC2148</vt:lpstr>
      <vt:lpstr>pin diagram</vt:lpstr>
      <vt:lpstr>Connecting LPC 2148 and ESP32-CAM </vt:lpstr>
      <vt:lpstr>Connection diagram OF THE ENTIRE SYSTEM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2020-08-07T17:24:51Z</dcterms:created>
  <dcterms:modified xsi:type="dcterms:W3CDTF">2020-08-10T15:00:19Z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